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3" r:id="rId2"/>
    <p:sldId id="259" r:id="rId3"/>
    <p:sldId id="262" r:id="rId4"/>
    <p:sldId id="270" r:id="rId5"/>
    <p:sldId id="271" r:id="rId6"/>
    <p:sldId id="267" r:id="rId7"/>
    <p:sldId id="258" r:id="rId8"/>
    <p:sldId id="285" r:id="rId9"/>
    <p:sldId id="279" r:id="rId10"/>
    <p:sldId id="282" r:id="rId11"/>
    <p:sldId id="265" r:id="rId12"/>
    <p:sldId id="273" r:id="rId13"/>
    <p:sldId id="274" r:id="rId14"/>
    <p:sldId id="28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>
      <p:cViewPr>
        <p:scale>
          <a:sx n="76" d="100"/>
          <a:sy n="76" d="100"/>
        </p:scale>
        <p:origin x="-1194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F30D4-8FF5-46C6-BBF1-E911971DAD00}" type="datetimeFigureOut">
              <a:rPr lang="en-US" smtClean="0"/>
              <a:t>3/14/2013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BF1AC1-B7B4-467A-A171-45B5BE22DA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725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F1AC1-B7B4-467A-A171-45B5BE22DAA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088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2133600"/>
            <a:ext cx="70104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মোহাম্মদ জয়নাল আবেদীন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প্রভাষক (কম্পিউটার শিক্ষা)</a:t>
            </a: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বোয়ালখালী সিরাজুল ইসলাম ডিগ্রি কলেজ, বোয়ালখালী, চট্টগ্রাম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ই-মেইল : </a:t>
            </a:r>
            <a:r>
              <a:rPr lang="en-US" sz="3200" dirty="0" smtClean="0">
                <a:solidFill>
                  <a:srgbClr val="0000FF"/>
                </a:solidFill>
                <a:latin typeface="NikoshBAN" pitchFamily="2" charset="0"/>
                <a:cs typeface="NikoshBAN" pitchFamily="2" charset="0"/>
              </a:rPr>
              <a:t>joybsic@gmail.com</a:t>
            </a:r>
            <a:endParaRPr lang="bn-BD" sz="3200" dirty="0" smtClean="0">
              <a:solidFill>
                <a:srgbClr val="0000FF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আইডি-১৫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5359" y="5242142"/>
            <a:ext cx="7010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ব্যাচ-২৭</a:t>
            </a:r>
            <a:endParaRPr lang="bn-BD" sz="3600" dirty="0">
              <a:solidFill>
                <a:srgbClr val="0033CC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ভেন্যু-টিচার্স </a:t>
            </a:r>
            <a:r>
              <a:rPr lang="bn-BD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ট্রেনিং কলেজ,চট্টগ্রাম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-381000"/>
            <a:ext cx="8273964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19900" b="1" dirty="0">
                <a:ln w="19050">
                  <a:solidFill>
                    <a:srgbClr val="0000FF"/>
                  </a:solidFill>
                  <a:prstDash val="solid"/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9900" b="1" spc="300" dirty="0">
              <a:ln w="19050">
                <a:solidFill>
                  <a:srgbClr val="0000FF"/>
                </a:solidFill>
                <a:prstDash val="solid"/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082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0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1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4724400" y="1143000"/>
            <a:ext cx="9144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2895600" y="1676400"/>
            <a:ext cx="1828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52400" y="2209800"/>
            <a:ext cx="2743200" cy="0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1795" y="3276600"/>
            <a:ext cx="3657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860037" y="1205345"/>
            <a:ext cx="6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1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66800" y="2279072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3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06845" y="3429000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4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70804" y="1718911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>
                <a:latin typeface="NikoshBAN" pitchFamily="2" charset="0"/>
                <a:cs typeface="NikoshBAN" pitchFamily="2" charset="0"/>
              </a:rPr>
              <a:t>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52400" y="2209800"/>
            <a:ext cx="2743200" cy="0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904995" y="1676400"/>
            <a:ext cx="1828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736926" y="1143000"/>
            <a:ext cx="9144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1102962" y="4724398"/>
            <a:ext cx="381000" cy="1371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107919" y="6071615"/>
            <a:ext cx="2197852" cy="381000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1483962" y="4329544"/>
            <a:ext cx="1736839" cy="387927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200400" y="4331732"/>
            <a:ext cx="105371" cy="214233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644069" y="6289401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3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965106" y="4026442"/>
            <a:ext cx="6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1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332018" y="5029200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4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2000" y="5029200"/>
            <a:ext cx="66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2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038600" y="4417874"/>
            <a:ext cx="495991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একটি চতুর্ভুজ গঠন করতে হলে চতুর্ভুজের তিনটি বাহুর সমষ্টি চতুর্থ বাহু অপেক্ষা বৃহত্তর হতে হবে</a:t>
            </a:r>
            <a:r>
              <a:rPr lang="bn-BD" sz="36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solidFill>
                <a:srgbClr val="0033CC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88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14431E-6 L 0 0.1443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68363E-6 L 3.33333E-6 0.22201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1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48844E-6 L 0 0.29972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9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3" grpId="1"/>
      <p:bldP spid="14" grpId="0"/>
      <p:bldP spid="27" grpId="0"/>
      <p:bldP spid="28" grpId="0"/>
      <p:bldP spid="29" grpId="0"/>
      <p:bldP spid="30" grpId="0"/>
      <p:bldP spid="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2133600"/>
            <a:ext cx="82296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একটি চতুর্ভুজ </a:t>
            </a:r>
            <a:r>
              <a:rPr lang="bn-BD" sz="36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গঠন </a:t>
            </a:r>
            <a:r>
              <a:rPr lang="bn-BD" sz="3600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করার জন্য </a:t>
            </a:r>
            <a:r>
              <a:rPr lang="bn-BD" sz="36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চারটি </a:t>
            </a:r>
            <a:r>
              <a:rPr lang="bn-BD" sz="3600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সরলরেখা যত প্রকারে বাছাই করা যায়,তার সংখ্যা বের কর।</a:t>
            </a:r>
            <a:endParaRPr lang="en-US" sz="3600" dirty="0">
              <a:solidFill>
                <a:srgbClr val="0033CC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354893" y="609600"/>
            <a:ext cx="4419600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48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</a:p>
        </p:txBody>
      </p:sp>
    </p:spTree>
    <p:extLst>
      <p:ext uri="{BB962C8B-B14F-4D97-AF65-F5344CB8AC3E}">
        <p14:creationId xmlns:p14="http://schemas.microsoft.com/office/powerpoint/2010/main" val="32716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609600"/>
            <a:ext cx="4419600" cy="102504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5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উত্তর বলি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95400" y="2431052"/>
            <a:ext cx="655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bn-BD" sz="3600" dirty="0">
                <a:latin typeface="NikoshBAN" pitchFamily="2" charset="0"/>
                <a:cs typeface="NikoshBAN" pitchFamily="2" charset="0"/>
              </a:rPr>
              <a:t>সমাবেশ কাকে বলে ?</a:t>
            </a:r>
          </a:p>
          <a:p>
            <a:pPr marL="342900" indent="-342900">
              <a:buFont typeface="+mj-lt"/>
              <a:buAutoNum type="arabicPeriod"/>
            </a:pPr>
            <a:r>
              <a:rPr lang="bn-BD" sz="3600" dirty="0">
                <a:latin typeface="NikoshBAN" pitchFamily="2" charset="0"/>
                <a:cs typeface="NikoshBAN" pitchFamily="2" charset="0"/>
              </a:rPr>
              <a:t>চতুর্ভুজ কিভাবে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গঠন </a:t>
            </a:r>
            <a:r>
              <a:rPr lang="bn-BD" sz="3600" dirty="0">
                <a:latin typeface="NikoshBAN" pitchFamily="2" charset="0"/>
                <a:cs typeface="NikoshBAN" pitchFamily="2" charset="0"/>
              </a:rPr>
              <a:t>করতে হয় ?</a:t>
            </a:r>
            <a:endParaRPr lang="bn-BD" sz="3600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189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310014" y="609600"/>
            <a:ext cx="6491614" cy="1295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5400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48428" y="2362200"/>
            <a:ext cx="6553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36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একজন ভদ্রলোকের </a:t>
            </a:r>
            <a:r>
              <a:rPr lang="en-US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6</a:t>
            </a: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জন বন্ধু আছেন । তিনি  কত প্রকারে তার একজন বা একাধিক বন্ধুকে নিমন্ত্রন করতে পারেন ?  </a:t>
            </a:r>
            <a:endParaRPr lang="en-US" sz="3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477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4112" y="1295400"/>
            <a:ext cx="8883564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28700" b="1" dirty="0" smtClean="0">
                <a:ln w="19050">
                  <a:solidFill>
                    <a:srgbClr val="0000FF"/>
                  </a:solidFill>
                  <a:prstDash val="solid"/>
                </a:ln>
                <a:blipFill dpi="0"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28700" b="1" dirty="0">
              <a:ln w="19050">
                <a:solidFill>
                  <a:srgbClr val="0000FF"/>
                </a:solidFill>
                <a:prstDash val="solid"/>
              </a:ln>
              <a:blipFill dpi="0"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381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6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8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9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10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11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143000" y="1600200"/>
            <a:ext cx="685800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80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উচ্চ মাধ্যমিক গণিত</a:t>
            </a:r>
          </a:p>
          <a:p>
            <a:pPr algn="ctr"/>
            <a:r>
              <a:rPr lang="bn-BD" sz="5400" b="1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একাদশ শ্রেণি                     </a:t>
            </a:r>
            <a:r>
              <a:rPr lang="bn-BD" sz="5400" b="1" dirty="0">
                <a:latin typeface="NikoshBAN" pitchFamily="2" charset="0"/>
                <a:cs typeface="NikoshBAN" pitchFamily="2" charset="0"/>
              </a:rPr>
              <a:t>সময়ঃ ৪০মিনিট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413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52400" y="3126465"/>
            <a:ext cx="16022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ঢাকা</a:t>
            </a:r>
            <a:r>
              <a:rPr lang="bn-BD" sz="6000" b="1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sz="6000" b="1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1703058" y="2447170"/>
            <a:ext cx="4995614" cy="2730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676400" y="3675874"/>
            <a:ext cx="5057159" cy="0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07" t="26667" r="4107" b="30000"/>
          <a:stretch/>
        </p:blipFill>
        <p:spPr>
          <a:xfrm>
            <a:off x="1721889" y="1575738"/>
            <a:ext cx="2148420" cy="871432"/>
          </a:xfrm>
          <a:prstGeom prst="rect">
            <a:avLst/>
          </a:prstGeom>
        </p:spPr>
      </p:pic>
      <p:pic>
        <p:nvPicPr>
          <p:cNvPr id="1026" name="Picture 2" descr="F:\plan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889" y="2661647"/>
            <a:ext cx="2148420" cy="995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52400" y="1601835"/>
            <a:ext cx="1550658" cy="4293276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flipH="1">
            <a:off x="1752600" y="3733800"/>
            <a:ext cx="2107446" cy="1030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Straight Connector 19"/>
          <p:cNvCxnSpPr/>
          <p:nvPr/>
        </p:nvCxnSpPr>
        <p:spPr>
          <a:xfrm>
            <a:off x="1721889" y="4752110"/>
            <a:ext cx="4995614" cy="0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8" name="Picture 4" descr="F:\boat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1889" y="4953000"/>
            <a:ext cx="2148420" cy="942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Straight Connector 23"/>
          <p:cNvCxnSpPr/>
          <p:nvPr/>
        </p:nvCxnSpPr>
        <p:spPr>
          <a:xfrm flipV="1">
            <a:off x="1721889" y="5895111"/>
            <a:ext cx="4995614" cy="1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6743332" y="1601836"/>
            <a:ext cx="1988128" cy="4293276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39852" y="296449"/>
            <a:ext cx="4499975" cy="75616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BD" sz="5400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এসো ছবিগুলো দেখি</a:t>
            </a:r>
            <a:r>
              <a:rPr lang="en-US" sz="4400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400" dirty="0">
              <a:solidFill>
                <a:srgbClr val="0033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68448" y="3171181"/>
            <a:ext cx="1918351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চট্টগ্রাম</a:t>
            </a:r>
            <a:endParaRPr lang="en-US" sz="60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16" name="Right Arrow 15"/>
          <p:cNvSpPr/>
          <p:nvPr/>
        </p:nvSpPr>
        <p:spPr>
          <a:xfrm>
            <a:off x="228600" y="2618510"/>
            <a:ext cx="1447800" cy="2133600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585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84736E-6 L 0.3125 -0.0023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25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06 0.00555 L 0.31806 0.00555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473 -0.00254 L 0.3165 -0.00254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8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94 -0.00185 L 0.31597 -0.00185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4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 animBg="1"/>
      <p:bldP spid="29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1066800"/>
            <a:ext cx="6781800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সমাবেশ </a:t>
            </a:r>
          </a:p>
          <a:p>
            <a:pPr algn="ctr"/>
            <a:r>
              <a:rPr lang="bn-BD" sz="6600" dirty="0">
                <a:latin typeface="NikoshBAN" pitchFamily="2" charset="0"/>
                <a:cs typeface="NikoshBAN" pitchFamily="2" charset="0"/>
              </a:rPr>
              <a:t>ষষ্ঠ অধ্যায়</a:t>
            </a:r>
          </a:p>
          <a:p>
            <a:pPr algn="ctr"/>
            <a:r>
              <a:rPr lang="bn-BD" sz="6000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বিন্যাস </a:t>
            </a:r>
            <a:r>
              <a:rPr lang="bn-BD" sz="60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ও সমাবেশ </a:t>
            </a:r>
            <a:endParaRPr lang="bn-BD" sz="6000" dirty="0">
              <a:solidFill>
                <a:srgbClr val="0033CC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(রেফারেন্স :মোঃ গিয়াস উদ্দিন)</a:t>
            </a:r>
          </a:p>
          <a:p>
            <a:pPr algn="ctr"/>
            <a:r>
              <a:rPr lang="bn-BD" sz="40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পৃষ্ঠা নং-</a:t>
            </a:r>
            <a:r>
              <a:rPr lang="en-US" sz="40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bn-BD" sz="40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৭২-৮৫</a:t>
            </a:r>
            <a:r>
              <a:rPr lang="bn-BD" sz="4000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706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133600" y="533400"/>
            <a:ext cx="4495800" cy="9144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000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8099" y="2209800"/>
            <a:ext cx="8686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bn-BD" sz="4000" dirty="0">
                <a:latin typeface="NikoshBAN" pitchFamily="2" charset="0"/>
                <a:cs typeface="NikoshBAN" pitchFamily="2" charset="0"/>
              </a:rPr>
              <a:t>সমাবেশের সংজ্ঞা দিতে পারবে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742950" indent="-742950">
              <a:buFont typeface="+mj-lt"/>
              <a:buAutoNum type="arabicPeriod"/>
            </a:pPr>
            <a:r>
              <a:rPr lang="bn-BD" sz="4000" dirty="0">
                <a:latin typeface="NikoshBAN" pitchFamily="2" charset="0"/>
                <a:cs typeface="NikoshBAN" pitchFamily="2" charset="0"/>
              </a:rPr>
              <a:t>কিছু সংখ্যক জিনিসের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মধ্য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থেকে সমাবেশ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গঠন করতে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।  </a:t>
            </a:r>
          </a:p>
          <a:p>
            <a:pPr marL="742950" indent="-742950">
              <a:buFont typeface="+mj-lt"/>
              <a:buAutoNum type="arabicPeriod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সমাবেশ সংক্রান্ত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সমস্যা সমাধান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।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495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411406"/>
            <a:ext cx="1759528" cy="4166437"/>
          </a:xfrm>
          <a:prstGeom prst="rect">
            <a:avLst/>
          </a:prstGeom>
          <a:noFill/>
          <a:ln>
            <a:solidFill>
              <a:srgbClr val="7030A0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0" name="Picture 2" descr="F:\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031115" y="1992406"/>
            <a:ext cx="2415023" cy="903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F:\b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1115" y="686844"/>
            <a:ext cx="2415020" cy="1049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F:\p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2741" y="3232554"/>
            <a:ext cx="2548370" cy="1023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Connector 3"/>
          <p:cNvCxnSpPr/>
          <p:nvPr/>
        </p:nvCxnSpPr>
        <p:spPr>
          <a:xfrm>
            <a:off x="1988128" y="1735282"/>
            <a:ext cx="4828308" cy="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2022764" y="2918761"/>
            <a:ext cx="4793672" cy="13855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988128" y="4259623"/>
            <a:ext cx="4828308" cy="0"/>
          </a:xfrm>
          <a:prstGeom prst="line">
            <a:avLst/>
          </a:prstGeom>
          <a:ln w="5715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6816436" y="411405"/>
            <a:ext cx="2001982" cy="4166437"/>
          </a:xfrm>
          <a:prstGeom prst="rect">
            <a:avLst/>
          </a:prstGeom>
          <a:noFill/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09600" y="4724400"/>
            <a:ext cx="8111836" cy="1828800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কিছু সংখ্যক জিনিস থেকে কয়েকটি বা সবকয়টি একত্রে নিয়ে যতভাবে দল গঠন বা বাছাই  করা যায় এদের   প্রত্যেকটিকে এক একটি </a:t>
            </a:r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সমাবেশ</a:t>
            </a:r>
            <a:r>
              <a:rPr lang="bn-BD" sz="36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 বলে। </a:t>
            </a:r>
            <a:endParaRPr lang="en-US" sz="3600" dirty="0">
              <a:solidFill>
                <a:srgbClr val="0033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1668" y="1992406"/>
            <a:ext cx="190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চট্টগ্রাম</a:t>
            </a:r>
            <a:endParaRPr lang="en-US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16436" y="1960968"/>
            <a:ext cx="20989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কক্সবাজার</a:t>
            </a:r>
            <a:endParaRPr lang="en-US" b="1" dirty="0">
              <a:solidFill>
                <a:srgbClr val="0033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381000" y="1295400"/>
            <a:ext cx="1447800" cy="2133600"/>
          </a:xfrm>
          <a:prstGeom prst="rightArrow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333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28307E-6 L 0.25139 0.00138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69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44033E-7 L 0.25139 -0.00069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69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1.60037E-6 L 0.2441 -0.00139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05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8" grpId="0" animBg="1"/>
      <p:bldP spid="3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flipV="1">
            <a:off x="1359636" y="5334000"/>
            <a:ext cx="6400800" cy="1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447800" y="4800600"/>
            <a:ext cx="5486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447799" y="4114800"/>
            <a:ext cx="4572000" cy="23152"/>
          </a:xfrm>
          <a:prstGeom prst="line">
            <a:avLst/>
          </a:prstGeom>
          <a:ln w="381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524000" y="3352800"/>
            <a:ext cx="36576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598628" y="2743200"/>
            <a:ext cx="2743200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574720" y="2274332"/>
            <a:ext cx="18288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638622" y="1690255"/>
            <a:ext cx="914400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749413" y="1764082"/>
            <a:ext cx="6928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১ ইঞ্চি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19400" y="3396734"/>
            <a:ext cx="69602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৪ ইঞ্চি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010590" y="2276048"/>
            <a:ext cx="70564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২ ইঞ্চি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286000" y="2757814"/>
            <a:ext cx="7280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৩ ইঞ্চি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276600" y="4171355"/>
            <a:ext cx="7104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৫ ইঞ্চি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733799" y="4800600"/>
            <a:ext cx="72327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৬ ইঞ্চি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078069" y="5400992"/>
            <a:ext cx="6992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৭ ইঞ্চি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49413" y="152400"/>
            <a:ext cx="5585901" cy="76944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400" b="1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বিভিন্ন দৈর্ঘ্যের সাতটি সরলরেখা</a:t>
            </a:r>
            <a:endParaRPr lang="en-US" sz="4400" b="1" dirty="0">
              <a:solidFill>
                <a:srgbClr val="0033CC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4609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20" grpId="0"/>
      <p:bldP spid="21" grpId="0"/>
      <p:bldP spid="22" grpId="0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>
            <a:off x="4724400" y="1840468"/>
            <a:ext cx="9144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2895600" y="2373868"/>
            <a:ext cx="1828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152400" y="2907268"/>
            <a:ext cx="2743200" cy="0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61795" y="3974068"/>
            <a:ext cx="5486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860037" y="1902813"/>
            <a:ext cx="6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1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2976540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3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06845" y="4126468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৬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70804" y="2416379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>
                <a:latin typeface="NikoshBAN" pitchFamily="2" charset="0"/>
                <a:cs typeface="NikoshBAN" pitchFamily="2" charset="0"/>
              </a:rPr>
              <a:t>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52400" y="2895600"/>
            <a:ext cx="2743200" cy="0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904995" y="2373868"/>
            <a:ext cx="1828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4736926" y="1840468"/>
            <a:ext cx="9144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10609" y="228600"/>
            <a:ext cx="76638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বিভিন্ন দৈর্ঘ্যের </a:t>
            </a:r>
            <a:r>
              <a:rPr lang="bn-BD" sz="4000" b="1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সাতটি</a:t>
            </a:r>
            <a:r>
              <a:rPr lang="bn-BD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সরলরেখা </a:t>
            </a:r>
            <a:r>
              <a:rPr lang="bn-BD" sz="40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থেকে একটি চতুর্ভুজ </a:t>
            </a:r>
            <a:r>
              <a:rPr lang="bn-BD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গঠনের জন্য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b="1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চারটি</a:t>
            </a:r>
            <a:r>
              <a:rPr lang="bn-BD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সরলরেখা  </a:t>
            </a:r>
            <a:r>
              <a:rPr lang="bn-BD" sz="40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বাছাই </a:t>
            </a:r>
            <a:r>
              <a:rPr lang="en-US" sz="4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: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6753772" y="2311523"/>
            <a:ext cx="175260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6416641" y="2311523"/>
            <a:ext cx="337131" cy="1371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416641" y="3701534"/>
            <a:ext cx="2178627" cy="0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8506372" y="2299855"/>
            <a:ext cx="176645" cy="257694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5808415" y="2780391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>
                <a:latin typeface="NikoshBAN" pitchFamily="2" charset="0"/>
                <a:cs typeface="NikoshBAN" pitchFamily="2" charset="0"/>
              </a:rPr>
              <a:t>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551427" y="2868444"/>
            <a:ext cx="6687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৬ 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259055" y="1775936"/>
            <a:ext cx="6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1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184391" y="3808098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>
                <a:latin typeface="NikoshBAN" pitchFamily="2" charset="0"/>
                <a:cs typeface="NikoshBAN" pitchFamily="2" charset="0"/>
              </a:rPr>
              <a:t>৩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110837" y="5105400"/>
            <a:ext cx="7118763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এখানে তিনটি </a:t>
            </a:r>
            <a:r>
              <a:rPr lang="bn-BD" sz="3600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বাহুর সমষ্টি চতুর্থ বাহু </a:t>
            </a:r>
            <a:r>
              <a:rPr lang="bn-BD" sz="36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সমান সুতরাং একটি </a:t>
            </a:r>
            <a:r>
              <a:rPr lang="bn-BD" sz="3600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চতুর্ভুজ</a:t>
            </a:r>
            <a:r>
              <a:rPr lang="en-US" sz="3600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গঠন </a:t>
            </a:r>
            <a:r>
              <a:rPr lang="bn-BD" sz="36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করা সম্ভব হবে না।</a:t>
            </a:r>
            <a:endParaRPr lang="en-US" sz="3600" dirty="0">
              <a:solidFill>
                <a:srgbClr val="0033CC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2000" dirty="0"/>
          </a:p>
        </p:txBody>
      </p:sp>
      <p:sp>
        <p:nvSpPr>
          <p:cNvPr id="31" name="Rectangle 30"/>
          <p:cNvSpPr/>
          <p:nvPr/>
        </p:nvSpPr>
        <p:spPr>
          <a:xfrm>
            <a:off x="3124200" y="304800"/>
            <a:ext cx="1023588" cy="4868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3962400" y="944090"/>
            <a:ext cx="897637" cy="4868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469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0162 L 3.33333E-6 0.1426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68363E-6 L 3.33333E-6 0.22201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1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48844E-6 L 0 0.29972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9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8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w">
                                      <p:cBhvr override="childStyle">
                                        <p:cTn id="10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0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8" grpId="1"/>
      <p:bldP spid="9" grpId="0"/>
      <p:bldP spid="26" grpId="0"/>
      <p:bldP spid="27" grpId="0"/>
      <p:bldP spid="28" grpId="0"/>
      <p:bldP spid="29" grpId="0"/>
      <p:bldP spid="30" grpId="0"/>
      <p:bldP spid="31" grpId="0" animBg="1"/>
      <p:bldP spid="31" grpId="1" animBg="1"/>
      <p:bldP spid="32" grpId="0" animBg="1"/>
      <p:bldP spid="3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4724400" y="1143000"/>
            <a:ext cx="914400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2895600" y="1676400"/>
            <a:ext cx="1828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52400" y="2209800"/>
            <a:ext cx="2743200" cy="0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61795" y="3276600"/>
            <a:ext cx="6400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860037" y="1205345"/>
            <a:ext cx="6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1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66800" y="2279072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3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06845" y="3429000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7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470804" y="1718911"/>
            <a:ext cx="6527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dirty="0">
                <a:latin typeface="NikoshBAN" pitchFamily="2" charset="0"/>
                <a:cs typeface="NikoshBAN" pitchFamily="2" charset="0"/>
              </a:rPr>
              <a:t>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152400" y="2209800"/>
            <a:ext cx="2743200" cy="0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904995" y="1676400"/>
            <a:ext cx="18288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4736926" y="1143000"/>
            <a:ext cx="914400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438900" y="1392197"/>
            <a:ext cx="1752600" cy="0"/>
          </a:xfrm>
          <a:prstGeom prst="line">
            <a:avLst/>
          </a:prstGeom>
          <a:ln w="381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6066938" y="1392197"/>
            <a:ext cx="381000" cy="1371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050973" y="2761611"/>
            <a:ext cx="2178627" cy="0"/>
          </a:xfrm>
          <a:prstGeom prst="line">
            <a:avLst/>
          </a:prstGeom>
          <a:ln w="381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8191500" y="1392197"/>
            <a:ext cx="152400" cy="300424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562600" y="1820550"/>
            <a:ext cx="663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2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050877" y="1032163"/>
            <a:ext cx="6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1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343900" y="1854145"/>
            <a:ext cx="657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7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976004" y="2839241"/>
            <a:ext cx="678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3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ইঞ্চি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44616" y="4405349"/>
            <a:ext cx="74230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এখানে </a:t>
            </a:r>
            <a:r>
              <a:rPr lang="bn-BD" sz="3600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তিনটি বাহুর সমষ্টি চতুর্থ বাহু অপেক্ষা </a:t>
            </a:r>
            <a:r>
              <a:rPr lang="bn-BD" sz="36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ক্ষুদ্রতর সুতরাং একটি </a:t>
            </a:r>
            <a:r>
              <a:rPr lang="bn-BD" sz="3600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চতুর্ভুজ</a:t>
            </a:r>
            <a:r>
              <a:rPr lang="en-US" sz="3600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গঠন </a:t>
            </a:r>
            <a:r>
              <a:rPr lang="bn-BD" sz="3600" dirty="0" smtClean="0">
                <a:solidFill>
                  <a:srgbClr val="0033CC"/>
                </a:solidFill>
                <a:latin typeface="NikoshBAN" pitchFamily="2" charset="0"/>
                <a:cs typeface="NikoshBAN" pitchFamily="2" charset="0"/>
              </a:rPr>
              <a:t>করা সম্ভব হবে না।</a:t>
            </a:r>
            <a:endParaRPr lang="en-US" sz="3600" dirty="0">
              <a:solidFill>
                <a:srgbClr val="0033CC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241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14431E-6 L 0 0.1443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2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68363E-6 L 3.33333E-6 0.22201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1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48844E-6 L 0 0.29972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49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3" grpId="1"/>
      <p:bldP spid="14" grpId="0"/>
      <p:bldP spid="35" grpId="0"/>
      <p:bldP spid="36" grpId="0"/>
      <p:bldP spid="37" grpId="0"/>
      <p:bldP spid="38" grpId="0"/>
      <p:bldP spid="2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286</Words>
  <Application>Microsoft Office PowerPoint</Application>
  <PresentationFormat>On-screen Show (4:3)</PresentationFormat>
  <Paragraphs>70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joya</dc:creator>
  <cp:lastModifiedBy>User</cp:lastModifiedBy>
  <cp:revision>223</cp:revision>
  <dcterms:created xsi:type="dcterms:W3CDTF">2006-08-16T00:00:00Z</dcterms:created>
  <dcterms:modified xsi:type="dcterms:W3CDTF">2013-03-14T09:08:37Z</dcterms:modified>
</cp:coreProperties>
</file>